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84"/>
    <p:restoredTop sz="94664"/>
  </p:normalViewPr>
  <p:slideViewPr>
    <p:cSldViewPr snapToGrid="0">
      <p:cViewPr>
        <p:scale>
          <a:sx n="88" d="100"/>
          <a:sy n="88" d="100"/>
        </p:scale>
        <p:origin x="26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E8D-9648-D141-B351-FA8594557F63}" type="datetimeFigureOut">
              <a:rPr lang="en-RO" smtClean="0"/>
              <a:t>31.07.2023</a:t>
            </a:fld>
            <a:endParaRPr lang="en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52B7-4838-A444-A3F7-0A4ED29D3CC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203378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E8D-9648-D141-B351-FA8594557F63}" type="datetimeFigureOut">
              <a:rPr lang="en-RO" smtClean="0"/>
              <a:t>31.07.2023</a:t>
            </a:fld>
            <a:endParaRPr lang="en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52B7-4838-A444-A3F7-0A4ED29D3CC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206089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E8D-9648-D141-B351-FA8594557F63}" type="datetimeFigureOut">
              <a:rPr lang="en-RO" smtClean="0"/>
              <a:t>31.07.2023</a:t>
            </a:fld>
            <a:endParaRPr lang="en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52B7-4838-A444-A3F7-0A4ED29D3CC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4298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E8D-9648-D141-B351-FA8594557F63}" type="datetimeFigureOut">
              <a:rPr lang="en-RO" smtClean="0"/>
              <a:t>31.07.2023</a:t>
            </a:fld>
            <a:endParaRPr lang="en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52B7-4838-A444-A3F7-0A4ED29D3CC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011536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E8D-9648-D141-B351-FA8594557F63}" type="datetimeFigureOut">
              <a:rPr lang="en-RO" smtClean="0"/>
              <a:t>31.07.2023</a:t>
            </a:fld>
            <a:endParaRPr lang="en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52B7-4838-A444-A3F7-0A4ED29D3CC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414188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E8D-9648-D141-B351-FA8594557F63}" type="datetimeFigureOut">
              <a:rPr lang="en-RO" smtClean="0"/>
              <a:t>31.07.2023</a:t>
            </a:fld>
            <a:endParaRPr lang="en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52B7-4838-A444-A3F7-0A4ED29D3CC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400152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E8D-9648-D141-B351-FA8594557F63}" type="datetimeFigureOut">
              <a:rPr lang="en-RO" smtClean="0"/>
              <a:t>31.07.2023</a:t>
            </a:fld>
            <a:endParaRPr lang="en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52B7-4838-A444-A3F7-0A4ED29D3CC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19153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E8D-9648-D141-B351-FA8594557F63}" type="datetimeFigureOut">
              <a:rPr lang="en-RO" smtClean="0"/>
              <a:t>31.07.2023</a:t>
            </a:fld>
            <a:endParaRPr lang="en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52B7-4838-A444-A3F7-0A4ED29D3CC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278335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E8D-9648-D141-B351-FA8594557F63}" type="datetimeFigureOut">
              <a:rPr lang="en-RO" smtClean="0"/>
              <a:t>31.07.2023</a:t>
            </a:fld>
            <a:endParaRPr lang="en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52B7-4838-A444-A3F7-0A4ED29D3CC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092854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E8D-9648-D141-B351-FA8594557F63}" type="datetimeFigureOut">
              <a:rPr lang="en-RO" smtClean="0"/>
              <a:t>31.07.2023</a:t>
            </a:fld>
            <a:endParaRPr lang="en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52B7-4838-A444-A3F7-0A4ED29D3CC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26389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E8D-9648-D141-B351-FA8594557F63}" type="datetimeFigureOut">
              <a:rPr lang="en-RO" smtClean="0"/>
              <a:t>31.07.2023</a:t>
            </a:fld>
            <a:endParaRPr lang="en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52B7-4838-A444-A3F7-0A4ED29D3CC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79163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4EE8D-9648-D141-B351-FA8594557F63}" type="datetimeFigureOut">
              <a:rPr lang="en-RO" smtClean="0"/>
              <a:t>31.07.2023</a:t>
            </a:fld>
            <a:endParaRPr lang="en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D52B7-4838-A444-A3F7-0A4ED29D3CC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417025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88538FE-433C-33DB-07E5-D7CDCF661F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362" y="334794"/>
            <a:ext cx="12905695" cy="302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630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Catalin Patru</dc:creator>
  <cp:lastModifiedBy>Catalin Patru</cp:lastModifiedBy>
  <cp:revision>3</cp:revision>
  <dcterms:created xsi:type="dcterms:W3CDTF">2023-07-31T09:30:47Z</dcterms:created>
  <dcterms:modified xsi:type="dcterms:W3CDTF">2023-07-31T09:44:36Z</dcterms:modified>
</cp:coreProperties>
</file>