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84"/>
    <p:restoredTop sz="94664"/>
  </p:normalViewPr>
  <p:slideViewPr>
    <p:cSldViewPr snapToGrid="0">
      <p:cViewPr>
        <p:scale>
          <a:sx n="33" d="100"/>
          <a:sy n="33" d="100"/>
        </p:scale>
        <p:origin x="639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03378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06089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4298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011536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414188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400152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19153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78335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092854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6389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79163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4EE8D-9648-D141-B351-FA8594557F63}" type="datetimeFigureOut">
              <a:rPr lang="en-RO" smtClean="0"/>
              <a:t>31.07.2023</a:t>
            </a:fld>
            <a:endParaRPr lang="en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D52B7-4838-A444-A3F7-0A4ED29D3CC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417025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196C1E-8965-2D36-4415-CA4EF5A83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362" y="334794"/>
            <a:ext cx="18029238" cy="302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63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Catalin Patru</dc:creator>
  <cp:lastModifiedBy>Catalin Patru</cp:lastModifiedBy>
  <cp:revision>2</cp:revision>
  <dcterms:created xsi:type="dcterms:W3CDTF">2023-07-31T09:30:47Z</dcterms:created>
  <dcterms:modified xsi:type="dcterms:W3CDTF">2023-07-31T09:39:58Z</dcterms:modified>
</cp:coreProperties>
</file>