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84"/>
    <p:restoredTop sz="94664"/>
  </p:normalViewPr>
  <p:slideViewPr>
    <p:cSldViewPr snapToGrid="0">
      <p:cViewPr>
        <p:scale>
          <a:sx n="88" d="100"/>
          <a:sy n="88" d="100"/>
        </p:scale>
        <p:origin x="26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03378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06089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4298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011536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4141888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4001523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191534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783358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092854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6389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791638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417025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88538FE-433C-33DB-07E5-D7CDCF661F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362" y="334794"/>
            <a:ext cx="12905695" cy="3020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630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Catalin Patru</dc:creator>
  <cp:lastModifiedBy>Catalin Patru</cp:lastModifiedBy>
  <cp:revision>3</cp:revision>
  <dcterms:created xsi:type="dcterms:W3CDTF">2023-07-31T09:30:47Z</dcterms:created>
  <dcterms:modified xsi:type="dcterms:W3CDTF">2023-07-31T09:44:36Z</dcterms:modified>
</cp:coreProperties>
</file>